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71" r:id="rId5"/>
    <p:sldId id="272" r:id="rId6"/>
    <p:sldId id="273" r:id="rId7"/>
    <p:sldId id="274" r:id="rId8"/>
    <p:sldId id="267" r:id="rId9"/>
    <p:sldId id="265" r:id="rId10"/>
    <p:sldId id="268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285992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«Технологии развития критического мышления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ДОУ»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21429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104»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blogger.googleusercontent.com/img/b/R29vZ2xl/AVvXsEggThtyX75gv8WQrRXh1pG3orY2dbhJzXH-Rept-BV12N3JwNgJNiqZr1lKrv7jKCA9phCOPhn3iwE-qCmzqYWfN2TtFdv7hE1QP6xXaXpydMxIn0ziLH3ytkfCDqElhxTbCIMvkLVF9k-eBUNDmvj5aXSGVDKh9FaAOIO4W3J2ZGz1rTk9Lp5OK93q/s1280/jqEZta1KcJeyP6D2sd-ceKDF4xQiFMkz7bAn7nkkfLxe3rrDMAsjuFeQM_EXo5QxmwOsgA-_uDSisbavbR9MVyx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044142" cy="673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8878" y="4005064"/>
            <a:ext cx="723512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Поиграем?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73" y="467103"/>
            <a:ext cx="604867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05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764704"/>
            <a:ext cx="5760640" cy="1470025"/>
          </a:xfrm>
        </p:spPr>
        <p:txBody>
          <a:bodyPr>
            <a:noAutofit/>
          </a:bodyPr>
          <a:lstStyle/>
          <a:p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Критическое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мышление 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1844824"/>
            <a:ext cx="189026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700" b="1" dirty="0" smtClean="0">
                <a:solidFill>
                  <a:srgbClr val="FF0000"/>
                </a:solidFill>
              </a:rPr>
              <a:t>?</a:t>
            </a:r>
            <a:endParaRPr lang="ru-RU" sz="28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70252"/>
            <a:ext cx="8393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Критическое мышление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процесс оценки достоверности, точности или ценности чего-либо, способность искать и находить причины и альтернативные точки зрения, воспринимать ситуацию в целом и изменить свою позицию на основе фактов и аргументов.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285860"/>
            <a:ext cx="7429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714620"/>
            <a:ext cx="7715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 развития критического мышления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совокупность разнообразных приёмов, направленных на то, чтобы сначала заинтересовать воспитанника (пробудить в нём исследовательскую, творческую активность), затем предоставить ему условия для осмысления материала и, наконец, помочь ему обобщить приобретённые знания.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6" t="25342" r="29722" b="27740"/>
          <a:stretch/>
        </p:blipFill>
        <p:spPr bwMode="auto">
          <a:xfrm>
            <a:off x="1903578" y="1412776"/>
            <a:ext cx="7224481" cy="377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1327" y="692695"/>
            <a:ext cx="6348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/>
              <a:t>Верные и неверные утверждения</a:t>
            </a:r>
          </a:p>
        </p:txBody>
      </p:sp>
    </p:spTree>
    <p:extLst>
      <p:ext uri="{BB962C8B-B14F-4D97-AF65-F5344CB8AC3E}">
        <p14:creationId xmlns:p14="http://schemas.microsoft.com/office/powerpoint/2010/main" val="190865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6156176" cy="461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5435" y="523540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/>
              <a:t>Кластер</a:t>
            </a:r>
          </a:p>
        </p:txBody>
      </p:sp>
    </p:spTree>
    <p:extLst>
      <p:ext uri="{BB962C8B-B14F-4D97-AF65-F5344CB8AC3E}">
        <p14:creationId xmlns:p14="http://schemas.microsoft.com/office/powerpoint/2010/main" val="321501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48" y="692696"/>
            <a:ext cx="711405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44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acon.ru/wp-content/uploads/b/2/5/b25f7f2bec7cedd3c419deccd5a81e8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14754"/>
            <a:ext cx="6888765" cy="51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7550" y="404663"/>
            <a:ext cx="3937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/>
              <a:t>Заучивание по схеме</a:t>
            </a:r>
          </a:p>
        </p:txBody>
      </p:sp>
    </p:spTree>
    <p:extLst>
      <p:ext uri="{BB962C8B-B14F-4D97-AF65-F5344CB8AC3E}">
        <p14:creationId xmlns:p14="http://schemas.microsoft.com/office/powerpoint/2010/main" val="185896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eslide.ru/img/tmb/7/601831/d25cbc452978b25d75e10568ec65537f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13225" r="7841" b="8996"/>
          <a:stretch/>
        </p:blipFill>
        <p:spPr bwMode="auto">
          <a:xfrm>
            <a:off x="2415024" y="1412776"/>
            <a:ext cx="6476517" cy="449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548680"/>
            <a:ext cx="3026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/>
              <a:t>Корзина идей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 «Кубик»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000108"/>
            <a:ext cx="6858016" cy="1643074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активизация знаний о предмете или теме,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составление предложений в виде ответа на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вопросы.</a:t>
            </a:r>
          </a:p>
          <a:p>
            <a:endParaRPr lang="ru-RU" dirty="0"/>
          </a:p>
        </p:txBody>
      </p:sp>
      <p:pic>
        <p:nvPicPr>
          <p:cNvPr id="3076" name="Picture 4" descr="https://fsd.multiurok.ru/html/2018/01/16/s_5a5e582fa2aee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1" t="69229" r="4842" b="9049"/>
          <a:stretch/>
        </p:blipFill>
        <p:spPr bwMode="auto">
          <a:xfrm>
            <a:off x="4970726" y="4554125"/>
            <a:ext cx="3201674" cy="158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131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«Технологии развития критического мышления  в ДОУ»</vt:lpstr>
      <vt:lpstr>Критическое  мышление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«Кубик»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«Технологии развития критического мышления в ДОУ»</dc:title>
  <dc:creator>ПК</dc:creator>
  <cp:lastModifiedBy>учитель</cp:lastModifiedBy>
  <cp:revision>21</cp:revision>
  <dcterms:created xsi:type="dcterms:W3CDTF">2023-04-12T13:51:13Z</dcterms:created>
  <dcterms:modified xsi:type="dcterms:W3CDTF">2023-12-14T19:34:12Z</dcterms:modified>
</cp:coreProperties>
</file>